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Sora Medium"/>
      <p:regular r:id="rId13"/>
    </p:embeddedFont>
    <p:embeddedFont>
      <p:font typeface="Sora Medium"/>
      <p:regular r:id="rId14"/>
    </p:embeddedFont>
    <p:embeddedFont>
      <p:font typeface="Noto Sans TC"/>
      <p:regular r:id="rId15"/>
    </p:embeddedFont>
    <p:embeddedFont>
      <p:font typeface="Noto Sans TC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Art Web: Unleash Your Creative Potential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Welcome to Art Web, the premier online platform for discovering, showcasing, and selling exceptional artwork. Dive into a world of artistic expression and connect with a community of passionate creators and art enthusiasts.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0368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Introducing the Art Web Experience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0941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Robust Artist Profiles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Each artist has a dedicated profile page to showcase their portfolio, share their story, and engage with collectors.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73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Intuitive Navigation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Seamless browsing and discovery through our curated categories and advanced search functionality.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929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Secure Transactions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Streamlined and secure payment options to facilitate hassle-free art purchases.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261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Selling Paintings on Art Web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70334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897148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Commission-Free Sales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41896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Art Web offers a commission-free platform, allowing artists to keep 100% of their sales proceeds.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70334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8971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Global Reach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387566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Connect with art enthusiasts worldwide and expand your collector base through our global online presence.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4713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873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Intuitive Tools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36436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Utilize our user-friendly tools to manage your inventory, track sales, and engage with collectors.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624"/>
            <a:ext cx="8606195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Showcasing Diverse Art Styles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574" y="1894165"/>
            <a:ext cx="4234577" cy="266747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912" y="1894165"/>
            <a:ext cx="4234577" cy="266747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249" y="1894165"/>
            <a:ext cx="4234577" cy="2667476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74" y="4739402"/>
            <a:ext cx="13059251" cy="26674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020" y="606504"/>
            <a:ext cx="7252454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Upcoming Art Exhibitions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0583" y="1623417"/>
            <a:ext cx="30480" cy="5999559"/>
          </a:xfrm>
          <a:prstGeom prst="roundRect">
            <a:avLst>
              <a:gd name="adj" fmla="val 108221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6802695" y="2102763"/>
            <a:ext cx="769620" cy="30480"/>
          </a:xfrm>
          <a:prstGeom prst="roundRect">
            <a:avLst>
              <a:gd name="adj" fmla="val 108221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6338471" y="1870710"/>
            <a:ext cx="494705" cy="49470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6515993" y="1953101"/>
            <a:ext cx="139541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795260" y="1843207"/>
            <a:ext cx="2778562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Nature-Inspired Art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795260" y="2318742"/>
            <a:ext cx="6065520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Celebrate the beauty of the natural world through a captivating collection of landscape paintings and botanical illustrations.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2695" y="4293156"/>
            <a:ext cx="769620" cy="30480"/>
          </a:xfrm>
          <a:prstGeom prst="roundRect">
            <a:avLst>
              <a:gd name="adj" fmla="val 108221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6338471" y="4061103"/>
            <a:ext cx="494705" cy="49470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6483013" y="4143494"/>
            <a:ext cx="205502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795260" y="4033599"/>
            <a:ext cx="2932390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Digital Art Showcase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795260" y="4509135"/>
            <a:ext cx="6065520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Immerse yourself in the cutting-edge world of digital art, featuring innovative and technologically-driven works.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2695" y="6131719"/>
            <a:ext cx="769620" cy="30480"/>
          </a:xfrm>
          <a:prstGeom prst="roundRect">
            <a:avLst>
              <a:gd name="adj" fmla="val 108221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6338471" y="5899666"/>
            <a:ext cx="494705" cy="49470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6483608" y="5982057"/>
            <a:ext cx="2044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795260" y="5872163"/>
            <a:ext cx="3401735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Emerging Artists Exhibit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795260" y="6347698"/>
            <a:ext cx="6065520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Discover the next generation of artistic talent in our juried exhibition highlighting the work of up-and-coming creators.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62588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Future of Art Web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31490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Enhanced Artist Tools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Innovative features to streamline the creative and business aspects of an artist's practice.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4455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Augmented Reality Integration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Allowing collectors to virtually experience and envision artwork in their own spaces.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5270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Blockchain-Powered Authentication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Secure and transparent ownership tracking to enhance trust and provenance in the art market.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2024-11-15T14:55:44Z</dcterms:created>
  <dcterms:modified xsi:type="dcterms:W3CDTF">2024-11-15T14:55:44Z</dcterms:modified>
</cp:coreProperties>
</file>